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31" autoAdjust="0"/>
    <p:restoredTop sz="94660"/>
  </p:normalViewPr>
  <p:slideViewPr>
    <p:cSldViewPr>
      <p:cViewPr varScale="1">
        <p:scale>
          <a:sx n="80" d="100"/>
          <a:sy n="80" d="100"/>
        </p:scale>
        <p:origin x="200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8E044411-875E-45FF-967D-D78E7F73DB0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19259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Arial" charset="0"/>
              </a:defRPr>
            </a:lvl1pPr>
          </a:lstStyle>
          <a:p>
            <a:pPr>
              <a:defRPr/>
            </a:pPr>
            <a:fld id="{DBDC625D-3239-4D04-9DF7-D9089A69F8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13693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99637DB-4B08-412D-B1C0-81114803A851}" type="slidenum">
              <a:rPr lang="zh-CN"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F6B7CC4-A198-4A2C-97F8-417A037EA870}" type="slidenum">
              <a:rPr lang="zh-CN"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9DBD107-4496-432F-B4F2-D630A7224D5F}" type="slidenum">
              <a:rPr lang="zh-CN"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D22D46A-6BC5-4650-A54C-37448875E3BC}" type="slidenum">
              <a:rPr lang="zh-CN" altLang="en-US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0613227-C5FF-4BF9-8A6D-B36C5DAA1456}" type="slidenum">
              <a:rPr lang="zh-CN" altLang="en-US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647A15-CA0A-428E-A487-6BBBD611018A}" type="slidenum">
              <a:rPr lang="zh-CN"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CC29A20-9A62-47D2-AA07-62B46186C545}" type="slidenum">
              <a:rPr lang="zh-CN" altLang="en-US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9B4D4A5-4065-4CFE-A6B7-AF3565C8E60E}" type="slidenum">
              <a:rPr lang="zh-CN" altLang="en-US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5204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30857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3" r:id="rId1"/>
    <p:sldLayoutId id="2147483722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869950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</a:rPr>
              <a:t>我已得蒙寶血洗淨，</a:t>
            </a:r>
          </a:p>
          <a:p>
            <a:pPr algn="ctr" eaLnBrk="1" hangingPunct="1"/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</a:rPr>
              <a:t>How I praise Thee, precious Savior,</a:t>
            </a:r>
          </a:p>
          <a:p>
            <a:pPr algn="ctr" eaLnBrk="1" hangingPunct="1"/>
            <a:r>
              <a:rPr lang="zh-TW" altLang="en-US" sz="3200" dirty="0">
                <a:solidFill>
                  <a:srgbClr val="FFFFFF"/>
                </a:solidFill>
                <a:latin typeface="Times New Roman" pitchFamily="18" charset="0"/>
              </a:rPr>
              <a:t>嘗過天上的喜樂； </a:t>
            </a:r>
          </a:p>
          <a:p>
            <a:pPr algn="ctr" eaLnBrk="1" hangingPunct="1"/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</a:rPr>
              <a:t>That Thy love laid hold of me;</a:t>
            </a:r>
          </a:p>
          <a:p>
            <a:pPr algn="ctr" eaLnBrk="1" hangingPunct="1"/>
            <a:r>
              <a:rPr lang="zh-TW" altLang="en-US" sz="3200" dirty="0">
                <a:solidFill>
                  <a:srgbClr val="FFFFFF"/>
                </a:solidFill>
                <a:latin typeface="標楷體" pitchFamily="65" charset="-120"/>
              </a:rPr>
              <a:t>得著生命，充滿聖靈，</a:t>
            </a:r>
            <a:endParaRPr lang="en-US" altLang="zh-TW" sz="3200" dirty="0">
              <a:solidFill>
                <a:srgbClr val="FFFFFF"/>
              </a:solidFill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</a:rPr>
              <a:t>Thou hast saved and cleansed and filled me,</a:t>
            </a:r>
          </a:p>
          <a:p>
            <a:pPr algn="ctr" eaLnBrk="1" hangingPunct="1"/>
            <a:r>
              <a:rPr lang="zh-TW" altLang="en-US" sz="3200" dirty="0">
                <a:solidFill>
                  <a:srgbClr val="FFFFFF"/>
                </a:solidFill>
                <a:latin typeface="標楷體" pitchFamily="65" charset="-120"/>
              </a:rPr>
              <a:t>好使我成祢運河。</a:t>
            </a:r>
            <a:endParaRPr lang="en-US" altLang="zh-TW" sz="3200" dirty="0">
              <a:solidFill>
                <a:srgbClr val="FFFFFF"/>
              </a:solidFill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>
                <a:solidFill>
                  <a:srgbClr val="FFFFFF"/>
                </a:solidFill>
                <a:latin typeface="Times New Roman" pitchFamily="18" charset="0"/>
              </a:rPr>
              <a:t>That I might Thy channel be.</a:t>
            </a:r>
          </a:p>
        </p:txBody>
      </p:sp>
      <p:sp>
        <p:nvSpPr>
          <p:cNvPr id="3075" name="Text Box 8"/>
          <p:cNvSpPr txBox="1">
            <a:spLocks noChangeArrowheads="1"/>
          </p:cNvSpPr>
          <p:nvPr/>
        </p:nvSpPr>
        <p:spPr bwMode="auto">
          <a:xfrm>
            <a:off x="0" y="51470"/>
            <a:ext cx="9144000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zh-CN" sz="2800" b="1" dirty="0">
                <a:solidFill>
                  <a:schemeClr val="tx2"/>
                </a:solidFill>
                <a:latin typeface="Arial Narrow" pitchFamily="34" charset="0"/>
                <a:ea typeface="新細明體" pitchFamily="18" charset="-120"/>
              </a:rPr>
              <a:t>H637</a:t>
            </a:r>
            <a:r>
              <a:rPr lang="en-US" altLang="zh-CN" dirty="0">
                <a:solidFill>
                  <a:schemeClr val="tx2"/>
                </a:solidFill>
                <a:ea typeface="宋体" pitchFamily="2" charset="-122"/>
              </a:rPr>
              <a:t>  </a:t>
            </a:r>
            <a:r>
              <a:rPr lang="zh-CN" altLang="en-US" sz="2600" b="1" dirty="0">
                <a:solidFill>
                  <a:schemeClr val="tx2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我不過是祢運河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CN" sz="2400" dirty="0">
                <a:solidFill>
                  <a:schemeClr val="tx2"/>
                </a:solidFill>
                <a:latin typeface="Arial Narrow" pitchFamily="34" charset="0"/>
                <a:ea typeface="新細明體" pitchFamily="18" charset="-120"/>
              </a:rPr>
              <a:t>CHANNELS ONLY </a:t>
            </a:r>
            <a:r>
              <a:rPr lang="en-US" altLang="zh-TW" sz="2400" dirty="0">
                <a:solidFill>
                  <a:schemeClr val="tx2"/>
                </a:solidFill>
              </a:rPr>
              <a:t>(1/4)</a:t>
            </a:r>
            <a:endParaRPr lang="zh-CN" altLang="en-US" sz="2400" dirty="0">
              <a:solidFill>
                <a:schemeClr val="tx2"/>
              </a:solidFill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8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H637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1/4,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主，我不過是祢運河，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Channels only, blessed Master,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祢要流出祢生命；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But with all Thy wondrous </a:t>
            </a:r>
            <a:r>
              <a:rPr lang="en-US" altLang="zh-TW" sz="2800" dirty="0" err="1">
                <a:latin typeface="Times New Roman" pitchFamily="18" charset="0"/>
              </a:rPr>
              <a:t>pow’r</a:t>
            </a:r>
            <a:r>
              <a:rPr lang="en-US" altLang="zh-TW" sz="2800" dirty="0">
                <a:latin typeface="Times New Roman" pitchFamily="18" charset="0"/>
              </a:rPr>
              <a:t>.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求祢用我，解人乾渴，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Flowing through us, Thou canst use us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無有時間無止境。 </a:t>
            </a:r>
          </a:p>
          <a:p>
            <a:pPr algn="ctr" eaLnBrk="1" hangingPunct="1"/>
            <a:r>
              <a:rPr lang="en-US" altLang="zh-TW" sz="2800" dirty="0" err="1">
                <a:latin typeface="Times New Roman" pitchFamily="18" charset="0"/>
              </a:rPr>
              <a:t>Ev’ry</a:t>
            </a:r>
            <a:r>
              <a:rPr lang="en-US" altLang="zh-TW" sz="2800" dirty="0">
                <a:latin typeface="Times New Roman" pitchFamily="18" charset="0"/>
              </a:rPr>
              <a:t> day and </a:t>
            </a:r>
            <a:r>
              <a:rPr lang="en-US" altLang="zh-TW" sz="2800" dirty="0" err="1">
                <a:latin typeface="Times New Roman" pitchFamily="18" charset="0"/>
              </a:rPr>
              <a:t>ev’ry</a:t>
            </a:r>
            <a:r>
              <a:rPr lang="en-US" altLang="zh-TW" sz="2800" dirty="0">
                <a:latin typeface="Times New Roman" pitchFamily="18" charset="0"/>
              </a:rPr>
              <a:t> hour.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8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H637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不過作一祝福運河，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Just a channel, full of blessing,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運給四圍的渴人； 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To the thirsty hearts around;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運給他們救恩快樂， </a:t>
            </a:r>
            <a:endParaRPr lang="en-US" altLang="zh-TW" sz="3200" dirty="0">
              <a:latin typeface="Times New Roman" pitchFamily="18" charset="0"/>
            </a:endParaRP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To tell out Thy full salvation,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並賜滿足的父神。</a:t>
            </a:r>
            <a:endParaRPr lang="en-US" altLang="zh-TW" sz="3200" dirty="0">
              <a:latin typeface="Times New Roman" pitchFamily="18" charset="0"/>
            </a:endParaRP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All Thy loving message sound.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8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H637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2/4,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  <a:endParaRPr lang="en-US" altLang="zh-TW" sz="2000" dirty="0">
              <a:ea typeface="新細明體" pitchFamily="18" charset="-120"/>
            </a:endParaRP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主，我不過是祢運河，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Channels only, blessed Master,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祢要流出祢生命；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But with all Thy wondrous </a:t>
            </a:r>
            <a:r>
              <a:rPr lang="en-US" altLang="zh-TW" sz="2800" dirty="0" err="1">
                <a:latin typeface="Times New Roman" pitchFamily="18" charset="0"/>
              </a:rPr>
              <a:t>pow’r</a:t>
            </a:r>
            <a:r>
              <a:rPr lang="en-US" altLang="zh-TW" sz="2800" dirty="0">
                <a:latin typeface="Times New Roman" pitchFamily="18" charset="0"/>
              </a:rPr>
              <a:t>.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求祢用我，解人乾渴，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Flowing through us, Thou canst use us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無有時間無止境。 </a:t>
            </a:r>
          </a:p>
          <a:p>
            <a:pPr algn="ctr" eaLnBrk="1" hangingPunct="1"/>
            <a:r>
              <a:rPr lang="en-US" altLang="zh-TW" sz="2800" dirty="0" err="1">
                <a:latin typeface="Times New Roman" pitchFamily="18" charset="0"/>
              </a:rPr>
              <a:t>Ev’ry</a:t>
            </a:r>
            <a:r>
              <a:rPr lang="en-US" altLang="zh-TW" sz="2800" dirty="0">
                <a:latin typeface="Times New Roman" pitchFamily="18" charset="0"/>
              </a:rPr>
              <a:t> day and </a:t>
            </a:r>
            <a:r>
              <a:rPr lang="en-US" altLang="zh-TW" sz="2800" dirty="0" err="1">
                <a:latin typeface="Times New Roman" pitchFamily="18" charset="0"/>
              </a:rPr>
              <a:t>ev’ry</a:t>
            </a:r>
            <a:r>
              <a:rPr lang="en-US" altLang="zh-TW" sz="2800" dirty="0">
                <a:latin typeface="Times New Roman" pitchFamily="18" charset="0"/>
              </a:rPr>
              <a:t> hour.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38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H637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  <a:endParaRPr lang="zh-TW" altLang="en-US" sz="2000" dirty="0">
              <a:ea typeface="新細明體" pitchFamily="18" charset="-120"/>
            </a:endParaRP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倒空，好讓祢來充滿，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Emptied that Thou </a:t>
            </a:r>
            <a:r>
              <a:rPr lang="en-US" altLang="zh-TW" sz="2800" dirty="0" err="1">
                <a:latin typeface="Times New Roman" pitchFamily="18" charset="0"/>
              </a:rPr>
              <a:t>shouldest</a:t>
            </a:r>
            <a:r>
              <a:rPr lang="en-US" altLang="zh-TW" sz="2800" dirty="0">
                <a:latin typeface="Times New Roman" pitchFamily="18" charset="0"/>
              </a:rPr>
              <a:t> fill me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潔淨，好讓祢使令； 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A clean vessel in Thine hand;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</a:rPr>
              <a:t>無力，只有祢的能幹，</a:t>
            </a:r>
            <a:endParaRPr lang="en-US" altLang="zh-TW" sz="3200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With no </a:t>
            </a:r>
            <a:r>
              <a:rPr lang="en-US" altLang="zh-TW" sz="2800" dirty="0" err="1">
                <a:latin typeface="Times New Roman" pitchFamily="18" charset="0"/>
              </a:rPr>
              <a:t>pow’r</a:t>
            </a:r>
            <a:r>
              <a:rPr lang="en-US" altLang="zh-TW" sz="2800" dirty="0">
                <a:latin typeface="Times New Roman" pitchFamily="18" charset="0"/>
              </a:rPr>
              <a:t> but as Thou </a:t>
            </a:r>
            <a:r>
              <a:rPr lang="en-US" altLang="zh-TW" sz="2800" dirty="0" err="1">
                <a:latin typeface="Times New Roman" pitchFamily="18" charset="0"/>
              </a:rPr>
              <a:t>givest</a:t>
            </a:r>
            <a:r>
              <a:rPr lang="en-US" altLang="zh-TW" sz="2800" dirty="0">
                <a:latin typeface="Times New Roman" pitchFamily="18" charset="0"/>
              </a:rPr>
              <a:t>,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</a:rPr>
              <a:t>隨祢命令來供應。</a:t>
            </a:r>
            <a:endParaRPr lang="en-US" altLang="zh-TW" sz="3200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Graciously with each command.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8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H637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3/4,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  <a:endParaRPr lang="en-US" altLang="zh-TW" sz="2000" dirty="0">
              <a:ea typeface="新細明體" pitchFamily="18" charset="-120"/>
            </a:endParaRP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主，我不過是祢運河，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Channels only, blessed Master,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祢要流出祢生命；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But with all Thy wondrous </a:t>
            </a:r>
            <a:r>
              <a:rPr lang="en-US" altLang="zh-TW" sz="2800" dirty="0" err="1">
                <a:latin typeface="Times New Roman" pitchFamily="18" charset="0"/>
              </a:rPr>
              <a:t>pow’r</a:t>
            </a:r>
            <a:r>
              <a:rPr lang="en-US" altLang="zh-TW" sz="2800" dirty="0">
                <a:latin typeface="Times New Roman" pitchFamily="18" charset="0"/>
              </a:rPr>
              <a:t>.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求祢用我，解人乾渴，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Flowing through us, Thou canst use us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無有時間無止境。 </a:t>
            </a:r>
          </a:p>
          <a:p>
            <a:pPr algn="ctr" eaLnBrk="1" hangingPunct="1"/>
            <a:r>
              <a:rPr lang="en-US" altLang="zh-TW" sz="2800" dirty="0" err="1">
                <a:latin typeface="Times New Roman" pitchFamily="18" charset="0"/>
              </a:rPr>
              <a:t>Ev’ry</a:t>
            </a:r>
            <a:r>
              <a:rPr lang="en-US" altLang="zh-TW" sz="2800" dirty="0">
                <a:latin typeface="Times New Roman" pitchFamily="18" charset="0"/>
              </a:rPr>
              <a:t> day and </a:t>
            </a:r>
            <a:r>
              <a:rPr lang="en-US" altLang="zh-TW" sz="2800" dirty="0" err="1">
                <a:latin typeface="Times New Roman" pitchFamily="18" charset="0"/>
              </a:rPr>
              <a:t>ev’ry</a:t>
            </a:r>
            <a:r>
              <a:rPr lang="en-US" altLang="zh-TW" sz="2800" dirty="0">
                <a:latin typeface="Times New Roman" pitchFamily="18" charset="0"/>
              </a:rPr>
              <a:t> hour.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7013"/>
            <a:ext cx="9144000" cy="438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H637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1/2)</a:t>
            </a:r>
            <a:endParaRPr lang="zh-TW" altLang="en-US" sz="2000" dirty="0">
              <a:latin typeface="Times New Roman" pitchFamily="18" charset="0"/>
            </a:endParaRP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救主，求將聖靈充滿，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Jesus, fill now with Thy Spirit,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這個已經奉獻身；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Hearts that full surrender know;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</a:rPr>
              <a:t>好讓活水如河一般，</a:t>
            </a:r>
            <a:endParaRPr lang="en-US" altLang="zh-TW" sz="3200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That the streams of living water</a:t>
            </a:r>
          </a:p>
          <a:p>
            <a:pPr algn="ctr" eaLnBrk="1" hangingPunct="1"/>
            <a:r>
              <a:rPr lang="zh-TW" altLang="en-US" sz="3200" dirty="0">
                <a:latin typeface="標楷體" pitchFamily="65" charset="-120"/>
              </a:rPr>
              <a:t>從我裏面直流奔。</a:t>
            </a:r>
            <a:endParaRPr lang="en-US" altLang="zh-TW" sz="3200" dirty="0">
              <a:latin typeface="標楷體" pitchFamily="65" charset="-120"/>
            </a:endParaRP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From our inner man may flow.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8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ea typeface="新細明體" pitchFamily="18" charset="-120"/>
              </a:rPr>
              <a:t>H637  (</a:t>
            </a:r>
            <a:r>
              <a:rPr lang="zh-TW" altLang="en-US" sz="2400" dirty="0">
                <a:ea typeface="新細明體" pitchFamily="18" charset="-120"/>
              </a:rPr>
              <a:t>節</a:t>
            </a:r>
            <a:r>
              <a:rPr lang="en-US" altLang="zh-TW" sz="2400" dirty="0">
                <a:ea typeface="新細明體" pitchFamily="18" charset="-120"/>
              </a:rPr>
              <a:t>4/4, </a:t>
            </a:r>
            <a:r>
              <a:rPr lang="zh-TW" altLang="en-US" sz="2400" dirty="0">
                <a:ea typeface="新細明體" pitchFamily="18" charset="-120"/>
              </a:rPr>
              <a:t>頁</a:t>
            </a:r>
            <a:r>
              <a:rPr lang="en-US" altLang="zh-TW" sz="2400" dirty="0">
                <a:ea typeface="新細明體" pitchFamily="18" charset="-120"/>
              </a:rPr>
              <a:t>2/2</a:t>
            </a:r>
            <a:r>
              <a:rPr lang="zh-TW" altLang="en-US" sz="2400" dirty="0">
                <a:ea typeface="新細明體" pitchFamily="18" charset="-120"/>
              </a:rPr>
              <a:t>副</a:t>
            </a:r>
            <a:r>
              <a:rPr lang="en-US" altLang="zh-TW" sz="2400" dirty="0">
                <a:ea typeface="新細明體" pitchFamily="18" charset="-120"/>
              </a:rPr>
              <a:t>)</a:t>
            </a:r>
            <a:endParaRPr lang="en-US" altLang="zh-TW" sz="2000" dirty="0">
              <a:ea typeface="新細明體" pitchFamily="18" charset="-120"/>
            </a:endParaRP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主，我不過是祢運河，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Channels only, blessed Master,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祢要流出祢生命；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But with all Thy wondrous </a:t>
            </a:r>
            <a:r>
              <a:rPr lang="en-US" altLang="zh-TW" sz="2800" dirty="0" err="1">
                <a:latin typeface="Times New Roman" pitchFamily="18" charset="0"/>
              </a:rPr>
              <a:t>pow’r</a:t>
            </a:r>
            <a:r>
              <a:rPr lang="en-US" altLang="zh-TW" sz="2800" dirty="0">
                <a:latin typeface="Times New Roman" pitchFamily="18" charset="0"/>
              </a:rPr>
              <a:t>.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求祢用我，解人乾渴， </a:t>
            </a:r>
          </a:p>
          <a:p>
            <a:pPr algn="ctr" eaLnBrk="1" hangingPunct="1"/>
            <a:r>
              <a:rPr lang="en-US" altLang="zh-TW" sz="2800" dirty="0">
                <a:latin typeface="Times New Roman" pitchFamily="18" charset="0"/>
              </a:rPr>
              <a:t>Flowing through us, Thou canst use us</a:t>
            </a:r>
          </a:p>
          <a:p>
            <a:pPr algn="ctr" eaLnBrk="1" hangingPunct="1"/>
            <a:r>
              <a:rPr lang="zh-TW" altLang="en-US" sz="3200" dirty="0">
                <a:latin typeface="Times New Roman" pitchFamily="18" charset="0"/>
              </a:rPr>
              <a:t>無有時間無止境。 </a:t>
            </a:r>
          </a:p>
          <a:p>
            <a:pPr algn="ctr" eaLnBrk="1" hangingPunct="1"/>
            <a:r>
              <a:rPr lang="en-US" altLang="zh-TW" sz="2800" dirty="0" err="1">
                <a:latin typeface="Times New Roman" pitchFamily="18" charset="0"/>
              </a:rPr>
              <a:t>Ev’ry</a:t>
            </a:r>
            <a:r>
              <a:rPr lang="en-US" altLang="zh-TW" sz="2800" dirty="0">
                <a:latin typeface="Times New Roman" pitchFamily="18" charset="0"/>
              </a:rPr>
              <a:t> day and </a:t>
            </a:r>
            <a:r>
              <a:rPr lang="en-US" altLang="zh-TW" sz="2800" dirty="0" err="1">
                <a:latin typeface="Times New Roman" pitchFamily="18" charset="0"/>
              </a:rPr>
              <a:t>ev’ry</a:t>
            </a:r>
            <a:r>
              <a:rPr lang="en-US" altLang="zh-TW" sz="2800" dirty="0">
                <a:latin typeface="Times New Roman" pitchFamily="18" charset="0"/>
              </a:rPr>
              <a:t> hour.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543</TotalTime>
  <Words>524</Words>
  <Application>Microsoft Office PowerPoint</Application>
  <PresentationFormat>On-screen Show (16:9)</PresentationFormat>
  <Paragraphs>81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H637 我不過是祢運河 CHANNELS ONLY</dc:title>
  <dc:subject>Hymnary 聖徒詩歌</dc:subject>
  <dc:creator>Mary E. Maxwell</dc:creator>
  <cp:lastModifiedBy>Timothy Liang</cp:lastModifiedBy>
  <cp:revision>67</cp:revision>
  <dcterms:created xsi:type="dcterms:W3CDTF">2001-04-19T19:07:54Z</dcterms:created>
  <dcterms:modified xsi:type="dcterms:W3CDTF">2017-08-06T15:32:01Z</dcterms:modified>
</cp:coreProperties>
</file>